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8" r:id="rId3"/>
    <p:sldId id="269" r:id="rId4"/>
    <p:sldId id="263" r:id="rId5"/>
    <p:sldId id="266" r:id="rId6"/>
    <p:sldId id="267" r:id="rId7"/>
    <p:sldId id="270" r:id="rId8"/>
    <p:sldId id="265" r:id="rId9"/>
    <p:sldId id="271" r:id="rId10"/>
    <p:sldId id="261" r:id="rId11"/>
    <p:sldId id="260" r:id="rId12"/>
    <p:sldId id="25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636"/>
    <a:srgbClr val="DBD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B7E47-41EA-47D3-8BE0-A4CD4E9CA6D7}" type="doc">
      <dgm:prSet loTypeId="urn:microsoft.com/office/officeart/2005/8/layout/orgChart1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2D307F2-E846-425E-AF4B-09D57B5979F7}">
      <dgm:prSet custT="1"/>
      <dgm:spPr/>
      <dgm:t>
        <a:bodyPr/>
        <a:lstStyle/>
        <a:p>
          <a:pPr algn="ctr" rtl="0"/>
          <a:r>
            <a:rPr lang="ru-RU" sz="16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136DB-2CC1-431B-9885-8C18161FED96}" type="par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128B7D61-DF21-4AEE-9847-B20EA9F32D18}" type="sib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84FAAC58-430C-4A80-8FCF-F57F0B74E329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34E2-98AF-4E0B-9C50-D1F6F7741110}" type="par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501D6194-1C41-4D5A-A119-3DD7936F91EB}" type="sib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A4F46FA1-804C-4741-9E90-1C0A580C5CF6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9A79-37F3-4EB5-A6F8-EAE01ECD267A}" type="par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16DB0366-592C-41D8-BDE4-FCD34B94AD76}" type="sib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9E987113-F7EE-457C-A00A-2F9A060768A7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3167-02FB-4A04-98CF-F46609102C39}" type="par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5568B2A7-337A-41AD-85B0-E13EE8B7FF4B}" type="sib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72C10AAF-113C-4216-B3F5-E2CCB7FB1C21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04EC-5423-44CD-B971-5B21716D4BD0}" type="par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9DCD0870-F16E-4BD8-B6EB-F8ECCE02C9E8}" type="sib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A62FC6BA-4352-43FF-8628-52B8EEF5BB8E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64ABE-D397-4C73-88AC-5CA1312E07FD}" type="par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390CC710-37FF-4E60-BB0A-F43B09731372}" type="sib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5D13EC4E-BD1F-4C37-9C23-BA469840D407}" type="pres">
      <dgm:prSet presAssocID="{BE1B7E47-41EA-47D3-8BE0-A4CD4E9CA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10C7FD-9EAB-49AA-8C3F-01724ABD4F75}" type="pres">
      <dgm:prSet presAssocID="{E2D307F2-E846-425E-AF4B-09D57B5979F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B6D8B57-D8E9-4F58-AA84-AB4B8F298754}" type="pres">
      <dgm:prSet presAssocID="{E2D307F2-E846-425E-AF4B-09D57B5979F7}" presName="rootComposite1" presStyleCnt="0"/>
      <dgm:spPr/>
      <dgm:t>
        <a:bodyPr/>
        <a:lstStyle/>
        <a:p>
          <a:endParaRPr lang="ru-RU"/>
        </a:p>
      </dgm:t>
    </dgm:pt>
    <dgm:pt modelId="{C11564AA-5AA1-42B9-9183-9A275E74BBDE}" type="pres">
      <dgm:prSet presAssocID="{E2D307F2-E846-425E-AF4B-09D57B5979F7}" presName="rootText1" presStyleLbl="node0" presStyleIdx="0" presStyleCnt="1" custScaleX="594701" custScaleY="205836" custLinFactY="-60348" custLinFactNeighborX="-4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80E29-CFC3-4920-A0F3-E3051396653D}" type="pres">
      <dgm:prSet presAssocID="{E2D307F2-E846-425E-AF4B-09D57B5979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56529-95C6-415D-BC6D-F4CBE72E4187}" type="pres">
      <dgm:prSet presAssocID="{E2D307F2-E846-425E-AF4B-09D57B5979F7}" presName="hierChild2" presStyleCnt="0"/>
      <dgm:spPr/>
      <dgm:t>
        <a:bodyPr/>
        <a:lstStyle/>
        <a:p>
          <a:endParaRPr lang="ru-RU"/>
        </a:p>
      </dgm:t>
    </dgm:pt>
    <dgm:pt modelId="{CDC5C414-2EEF-40B2-B9A8-236F586E844E}" type="pres">
      <dgm:prSet presAssocID="{2A1C34E2-98AF-4E0B-9C50-D1F6F774111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F71B020-9FB6-42B1-AB79-67D81003C992}" type="pres">
      <dgm:prSet presAssocID="{84FAAC58-430C-4A80-8FCF-F57F0B74E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C18E3-FE60-4093-A8A5-91506C073142}" type="pres">
      <dgm:prSet presAssocID="{84FAAC58-430C-4A80-8FCF-F57F0B74E329}" presName="rootComposite" presStyleCnt="0"/>
      <dgm:spPr/>
      <dgm:t>
        <a:bodyPr/>
        <a:lstStyle/>
        <a:p>
          <a:endParaRPr lang="ru-RU"/>
        </a:p>
      </dgm:t>
    </dgm:pt>
    <dgm:pt modelId="{D3D4BDA5-20DF-49B4-831F-F1BB1A3CDAA6}" type="pres">
      <dgm:prSet presAssocID="{84FAAC58-430C-4A80-8FCF-F57F0B74E32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47ACE-97D3-4AEE-945B-E762A9DA9A7B}" type="pres">
      <dgm:prSet presAssocID="{84FAAC58-430C-4A80-8FCF-F57F0B74E329}" presName="rootConnector" presStyleLbl="node2" presStyleIdx="0" presStyleCnt="5"/>
      <dgm:spPr/>
      <dgm:t>
        <a:bodyPr/>
        <a:lstStyle/>
        <a:p>
          <a:endParaRPr lang="ru-RU"/>
        </a:p>
      </dgm:t>
    </dgm:pt>
    <dgm:pt modelId="{E9A288F5-9D97-44A3-9C73-32B6A5DD504F}" type="pres">
      <dgm:prSet presAssocID="{84FAAC58-430C-4A80-8FCF-F57F0B74E329}" presName="hierChild4" presStyleCnt="0"/>
      <dgm:spPr/>
      <dgm:t>
        <a:bodyPr/>
        <a:lstStyle/>
        <a:p>
          <a:endParaRPr lang="ru-RU"/>
        </a:p>
      </dgm:t>
    </dgm:pt>
    <dgm:pt modelId="{1B369BD7-1F24-4BD0-BB15-651F9434D9DE}" type="pres">
      <dgm:prSet presAssocID="{84FAAC58-430C-4A80-8FCF-F57F0B74E329}" presName="hierChild5" presStyleCnt="0"/>
      <dgm:spPr/>
      <dgm:t>
        <a:bodyPr/>
        <a:lstStyle/>
        <a:p>
          <a:endParaRPr lang="ru-RU"/>
        </a:p>
      </dgm:t>
    </dgm:pt>
    <dgm:pt modelId="{D4ED67D2-20CF-4BDC-BAD5-8F952DC6D9ED}" type="pres">
      <dgm:prSet presAssocID="{EAAF9A79-37F3-4EB5-A6F8-EAE01ECD26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D8B62DCC-A800-4AA8-952E-F052C57D73DE}" type="pres">
      <dgm:prSet presAssocID="{A4F46FA1-804C-4741-9E90-1C0A580C5C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F7E693F-7BBF-4181-9462-28161D9F1F3B}" type="pres">
      <dgm:prSet presAssocID="{A4F46FA1-804C-4741-9E90-1C0A580C5CF6}" presName="rootComposite" presStyleCnt="0"/>
      <dgm:spPr/>
      <dgm:t>
        <a:bodyPr/>
        <a:lstStyle/>
        <a:p>
          <a:endParaRPr lang="ru-RU"/>
        </a:p>
      </dgm:t>
    </dgm:pt>
    <dgm:pt modelId="{501F6175-3FB0-450B-BD69-60BF1C8CCA38}" type="pres">
      <dgm:prSet presAssocID="{A4F46FA1-804C-4741-9E90-1C0A580C5CF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11258-CFA5-4FA3-8CEC-B78136BA7133}" type="pres">
      <dgm:prSet presAssocID="{A4F46FA1-804C-4741-9E90-1C0A580C5C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5E17E6B-9F34-48AD-8F6E-AFF438E15A7C}" type="pres">
      <dgm:prSet presAssocID="{A4F46FA1-804C-4741-9E90-1C0A580C5CF6}" presName="hierChild4" presStyleCnt="0"/>
      <dgm:spPr/>
      <dgm:t>
        <a:bodyPr/>
        <a:lstStyle/>
        <a:p>
          <a:endParaRPr lang="ru-RU"/>
        </a:p>
      </dgm:t>
    </dgm:pt>
    <dgm:pt modelId="{479705BC-69A5-4D0C-8EB0-3130EC69E81D}" type="pres">
      <dgm:prSet presAssocID="{A4F46FA1-804C-4741-9E90-1C0A580C5CF6}" presName="hierChild5" presStyleCnt="0"/>
      <dgm:spPr/>
      <dgm:t>
        <a:bodyPr/>
        <a:lstStyle/>
        <a:p>
          <a:endParaRPr lang="ru-RU"/>
        </a:p>
      </dgm:t>
    </dgm:pt>
    <dgm:pt modelId="{8C8FE86B-66BB-4C51-B41E-4953FE2F8EF5}" type="pres">
      <dgm:prSet presAssocID="{78F83167-02FB-4A04-98CF-F46609102C3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4EB8D8C-EF10-4244-88C1-F39F2204F2F9}" type="pres">
      <dgm:prSet presAssocID="{9E987113-F7EE-457C-A00A-2F9A060768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2EC8C6-EB48-4694-BA06-2C24198FD6CC}" type="pres">
      <dgm:prSet presAssocID="{9E987113-F7EE-457C-A00A-2F9A060768A7}" presName="rootComposite" presStyleCnt="0"/>
      <dgm:spPr/>
      <dgm:t>
        <a:bodyPr/>
        <a:lstStyle/>
        <a:p>
          <a:endParaRPr lang="ru-RU"/>
        </a:p>
      </dgm:t>
    </dgm:pt>
    <dgm:pt modelId="{8D38F8F2-03AC-4E1F-9FA5-0F29851B0BA2}" type="pres">
      <dgm:prSet presAssocID="{9E987113-F7EE-457C-A00A-2F9A060768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1F628-FBA5-4DC1-8F58-1E3B024A10D0}" type="pres">
      <dgm:prSet presAssocID="{9E987113-F7EE-457C-A00A-2F9A060768A7}" presName="rootConnector" presStyleLbl="node2" presStyleIdx="2" presStyleCnt="5"/>
      <dgm:spPr/>
      <dgm:t>
        <a:bodyPr/>
        <a:lstStyle/>
        <a:p>
          <a:endParaRPr lang="ru-RU"/>
        </a:p>
      </dgm:t>
    </dgm:pt>
    <dgm:pt modelId="{1B051FA3-5F9E-4CDA-B406-7944AEDF06E6}" type="pres">
      <dgm:prSet presAssocID="{9E987113-F7EE-457C-A00A-2F9A060768A7}" presName="hierChild4" presStyleCnt="0"/>
      <dgm:spPr/>
      <dgm:t>
        <a:bodyPr/>
        <a:lstStyle/>
        <a:p>
          <a:endParaRPr lang="ru-RU"/>
        </a:p>
      </dgm:t>
    </dgm:pt>
    <dgm:pt modelId="{9A9B787D-96B8-4588-B962-784C1B20B3C3}" type="pres">
      <dgm:prSet presAssocID="{9E987113-F7EE-457C-A00A-2F9A060768A7}" presName="hierChild5" presStyleCnt="0"/>
      <dgm:spPr/>
      <dgm:t>
        <a:bodyPr/>
        <a:lstStyle/>
        <a:p>
          <a:endParaRPr lang="ru-RU"/>
        </a:p>
      </dgm:t>
    </dgm:pt>
    <dgm:pt modelId="{A5CBCF6F-79C3-4D7A-B884-014038FEBC0A}" type="pres">
      <dgm:prSet presAssocID="{596E04EC-5423-44CD-B971-5B21716D4BD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A88B010-29A8-4563-84A1-5BFD5F5D2007}" type="pres">
      <dgm:prSet presAssocID="{72C10AAF-113C-4216-B3F5-E2CCB7FB1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E002D4-5C7E-400E-BAC9-53C814B17C9A}" type="pres">
      <dgm:prSet presAssocID="{72C10AAF-113C-4216-B3F5-E2CCB7FB1C21}" presName="rootComposite" presStyleCnt="0"/>
      <dgm:spPr/>
      <dgm:t>
        <a:bodyPr/>
        <a:lstStyle/>
        <a:p>
          <a:endParaRPr lang="ru-RU"/>
        </a:p>
      </dgm:t>
    </dgm:pt>
    <dgm:pt modelId="{06F6BA6F-56A7-4F34-A11C-CC7A67986302}" type="pres">
      <dgm:prSet presAssocID="{72C10AAF-113C-4216-B3F5-E2CCB7FB1C2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51178-78A8-4352-BAB9-B1DA2402D194}" type="pres">
      <dgm:prSet presAssocID="{72C10AAF-113C-4216-B3F5-E2CCB7FB1C21}" presName="rootConnector" presStyleLbl="node2" presStyleIdx="3" presStyleCnt="5"/>
      <dgm:spPr/>
      <dgm:t>
        <a:bodyPr/>
        <a:lstStyle/>
        <a:p>
          <a:endParaRPr lang="ru-RU"/>
        </a:p>
      </dgm:t>
    </dgm:pt>
    <dgm:pt modelId="{04D57FC3-F6A2-4A0B-8A86-2C798D88DC16}" type="pres">
      <dgm:prSet presAssocID="{72C10AAF-113C-4216-B3F5-E2CCB7FB1C21}" presName="hierChild4" presStyleCnt="0"/>
      <dgm:spPr/>
      <dgm:t>
        <a:bodyPr/>
        <a:lstStyle/>
        <a:p>
          <a:endParaRPr lang="ru-RU"/>
        </a:p>
      </dgm:t>
    </dgm:pt>
    <dgm:pt modelId="{963271A8-FF30-4D89-B38D-AD2D44040ADF}" type="pres">
      <dgm:prSet presAssocID="{72C10AAF-113C-4216-B3F5-E2CCB7FB1C21}" presName="hierChild5" presStyleCnt="0"/>
      <dgm:spPr/>
      <dgm:t>
        <a:bodyPr/>
        <a:lstStyle/>
        <a:p>
          <a:endParaRPr lang="ru-RU"/>
        </a:p>
      </dgm:t>
    </dgm:pt>
    <dgm:pt modelId="{2855D821-14C3-4EB2-AC70-F5918E10E2BB}" type="pres">
      <dgm:prSet presAssocID="{0AE64ABE-D397-4C73-88AC-5CA1312E07F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1ECAD6A3-2BE2-460B-B2DC-FF76F7DC11CB}" type="pres">
      <dgm:prSet presAssocID="{A62FC6BA-4352-43FF-8628-52B8EEF5BB8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AD40812-340B-41FE-84E5-743C99F1F783}" type="pres">
      <dgm:prSet presAssocID="{A62FC6BA-4352-43FF-8628-52B8EEF5BB8E}" presName="rootComposite" presStyleCnt="0"/>
      <dgm:spPr/>
      <dgm:t>
        <a:bodyPr/>
        <a:lstStyle/>
        <a:p>
          <a:endParaRPr lang="ru-RU"/>
        </a:p>
      </dgm:t>
    </dgm:pt>
    <dgm:pt modelId="{19EC5C1C-B73B-4678-AEAD-6282666A20C0}" type="pres">
      <dgm:prSet presAssocID="{A62FC6BA-4352-43FF-8628-52B8EEF5BB8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3F51F-85E2-4ACF-A286-FFB941452D2E}" type="pres">
      <dgm:prSet presAssocID="{A62FC6BA-4352-43FF-8628-52B8EEF5BB8E}" presName="rootConnector" presStyleLbl="node2" presStyleIdx="4" presStyleCnt="5"/>
      <dgm:spPr/>
      <dgm:t>
        <a:bodyPr/>
        <a:lstStyle/>
        <a:p>
          <a:endParaRPr lang="ru-RU"/>
        </a:p>
      </dgm:t>
    </dgm:pt>
    <dgm:pt modelId="{90B20930-9A77-44C6-863B-70774AE52E36}" type="pres">
      <dgm:prSet presAssocID="{A62FC6BA-4352-43FF-8628-52B8EEF5BB8E}" presName="hierChild4" presStyleCnt="0"/>
      <dgm:spPr/>
      <dgm:t>
        <a:bodyPr/>
        <a:lstStyle/>
        <a:p>
          <a:endParaRPr lang="ru-RU"/>
        </a:p>
      </dgm:t>
    </dgm:pt>
    <dgm:pt modelId="{25497BE7-043A-4013-9B1E-D6F3559264F1}" type="pres">
      <dgm:prSet presAssocID="{A62FC6BA-4352-43FF-8628-52B8EEF5BB8E}" presName="hierChild5" presStyleCnt="0"/>
      <dgm:spPr/>
      <dgm:t>
        <a:bodyPr/>
        <a:lstStyle/>
        <a:p>
          <a:endParaRPr lang="ru-RU"/>
        </a:p>
      </dgm:t>
    </dgm:pt>
    <dgm:pt modelId="{A2CE13EA-C1D4-4F18-A120-49D60C0E33AB}" type="pres">
      <dgm:prSet presAssocID="{E2D307F2-E846-425E-AF4B-09D57B5979F7}" presName="hierChild3" presStyleCnt="0"/>
      <dgm:spPr/>
      <dgm:t>
        <a:bodyPr/>
        <a:lstStyle/>
        <a:p>
          <a:endParaRPr lang="ru-RU"/>
        </a:p>
      </dgm:t>
    </dgm:pt>
  </dgm:ptLst>
  <dgm:cxnLst>
    <dgm:cxn modelId="{B60E4049-3438-42A6-8C25-1ECC485A000C}" type="presOf" srcId="{E2D307F2-E846-425E-AF4B-09D57B5979F7}" destId="{C11564AA-5AA1-42B9-9183-9A275E74BBDE}" srcOrd="0" destOrd="0" presId="urn:microsoft.com/office/officeart/2005/8/layout/orgChart1"/>
    <dgm:cxn modelId="{208D7F93-5066-47F2-8601-C09A66F51D4E}" type="presOf" srcId="{9E987113-F7EE-457C-A00A-2F9A060768A7}" destId="{8D38F8F2-03AC-4E1F-9FA5-0F29851B0BA2}" srcOrd="0" destOrd="0" presId="urn:microsoft.com/office/officeart/2005/8/layout/orgChart1"/>
    <dgm:cxn modelId="{4C8BC583-8E0A-4939-8460-529377FCEB61}" type="presOf" srcId="{78F83167-02FB-4A04-98CF-F46609102C39}" destId="{8C8FE86B-66BB-4C51-B41E-4953FE2F8EF5}" srcOrd="0" destOrd="0" presId="urn:microsoft.com/office/officeart/2005/8/layout/orgChart1"/>
    <dgm:cxn modelId="{4B1348F7-D48C-48E3-B19D-CFF92260419C}" type="presOf" srcId="{2A1C34E2-98AF-4E0B-9C50-D1F6F7741110}" destId="{CDC5C414-2EEF-40B2-B9A8-236F586E844E}" srcOrd="0" destOrd="0" presId="urn:microsoft.com/office/officeart/2005/8/layout/orgChart1"/>
    <dgm:cxn modelId="{1446E0E3-EC63-4F67-AFCB-A63D0505BC4C}" type="presOf" srcId="{84FAAC58-430C-4A80-8FCF-F57F0B74E329}" destId="{D3D4BDA5-20DF-49B4-831F-F1BB1A3CDAA6}" srcOrd="0" destOrd="0" presId="urn:microsoft.com/office/officeart/2005/8/layout/orgChart1"/>
    <dgm:cxn modelId="{2E8F2F55-EC40-421B-A87C-D8560E2F6E86}" srcId="{E2D307F2-E846-425E-AF4B-09D57B5979F7}" destId="{9E987113-F7EE-457C-A00A-2F9A060768A7}" srcOrd="2" destOrd="0" parTransId="{78F83167-02FB-4A04-98CF-F46609102C39}" sibTransId="{5568B2A7-337A-41AD-85B0-E13EE8B7FF4B}"/>
    <dgm:cxn modelId="{99947A9B-64BE-4084-83E3-AE6209E63CC4}" type="presOf" srcId="{E2D307F2-E846-425E-AF4B-09D57B5979F7}" destId="{FAC80E29-CFC3-4920-A0F3-E3051396653D}" srcOrd="1" destOrd="0" presId="urn:microsoft.com/office/officeart/2005/8/layout/orgChart1"/>
    <dgm:cxn modelId="{105508C9-1A66-47EA-92A6-2DD722E0B2DA}" type="presOf" srcId="{72C10AAF-113C-4216-B3F5-E2CCB7FB1C21}" destId="{06F6BA6F-56A7-4F34-A11C-CC7A67986302}" srcOrd="0" destOrd="0" presId="urn:microsoft.com/office/officeart/2005/8/layout/orgChart1"/>
    <dgm:cxn modelId="{065BFE7D-9DFE-43CE-8EDA-EF8ACD9C676C}" type="presOf" srcId="{0AE64ABE-D397-4C73-88AC-5CA1312E07FD}" destId="{2855D821-14C3-4EB2-AC70-F5918E10E2BB}" srcOrd="0" destOrd="0" presId="urn:microsoft.com/office/officeart/2005/8/layout/orgChart1"/>
    <dgm:cxn modelId="{89B80956-F9EB-47DA-86BA-389D11AECA90}" srcId="{BE1B7E47-41EA-47D3-8BE0-A4CD4E9CA6D7}" destId="{E2D307F2-E846-425E-AF4B-09D57B5979F7}" srcOrd="0" destOrd="0" parTransId="{01F136DB-2CC1-431B-9885-8C18161FED96}" sibTransId="{128B7D61-DF21-4AEE-9847-B20EA9F32D18}"/>
    <dgm:cxn modelId="{61000EBC-5BEF-4F35-A92F-8BE8816C3867}" srcId="{E2D307F2-E846-425E-AF4B-09D57B5979F7}" destId="{72C10AAF-113C-4216-B3F5-E2CCB7FB1C21}" srcOrd="3" destOrd="0" parTransId="{596E04EC-5423-44CD-B971-5B21716D4BD0}" sibTransId="{9DCD0870-F16E-4BD8-B6EB-F8ECCE02C9E8}"/>
    <dgm:cxn modelId="{396B2FC8-AE3E-43D0-B640-D322F72AB558}" type="presOf" srcId="{A62FC6BA-4352-43FF-8628-52B8EEF5BB8E}" destId="{19EC5C1C-B73B-4678-AEAD-6282666A20C0}" srcOrd="0" destOrd="0" presId="urn:microsoft.com/office/officeart/2005/8/layout/orgChart1"/>
    <dgm:cxn modelId="{CD4EEC38-0D27-4F29-BBD8-E222113E69A4}" type="presOf" srcId="{BE1B7E47-41EA-47D3-8BE0-A4CD4E9CA6D7}" destId="{5D13EC4E-BD1F-4C37-9C23-BA469840D407}" srcOrd="0" destOrd="0" presId="urn:microsoft.com/office/officeart/2005/8/layout/orgChart1"/>
    <dgm:cxn modelId="{B04583BA-C5B8-41A4-9DAF-FC263808D550}" type="presOf" srcId="{A62FC6BA-4352-43FF-8628-52B8EEF5BB8E}" destId="{5EB3F51F-85E2-4ACF-A286-FFB941452D2E}" srcOrd="1" destOrd="0" presId="urn:microsoft.com/office/officeart/2005/8/layout/orgChart1"/>
    <dgm:cxn modelId="{3985E7FE-2852-4F7A-AD4C-73B152905ED5}" type="presOf" srcId="{84FAAC58-430C-4A80-8FCF-F57F0B74E329}" destId="{36747ACE-97D3-4AEE-945B-E762A9DA9A7B}" srcOrd="1" destOrd="0" presId="urn:microsoft.com/office/officeart/2005/8/layout/orgChart1"/>
    <dgm:cxn modelId="{E41FF653-B79C-4AB9-86B4-118F767015A8}" srcId="{E2D307F2-E846-425E-AF4B-09D57B5979F7}" destId="{84FAAC58-430C-4A80-8FCF-F57F0B74E329}" srcOrd="0" destOrd="0" parTransId="{2A1C34E2-98AF-4E0B-9C50-D1F6F7741110}" sibTransId="{501D6194-1C41-4D5A-A119-3DD7936F91EB}"/>
    <dgm:cxn modelId="{C35FA0FE-1831-4107-8914-BCCB9DF1EFEC}" type="presOf" srcId="{9E987113-F7EE-457C-A00A-2F9A060768A7}" destId="{2D01F628-FBA5-4DC1-8F58-1E3B024A10D0}" srcOrd="1" destOrd="0" presId="urn:microsoft.com/office/officeart/2005/8/layout/orgChart1"/>
    <dgm:cxn modelId="{3477895F-C305-4A33-8AA0-2D0113EC5E9F}" srcId="{E2D307F2-E846-425E-AF4B-09D57B5979F7}" destId="{A62FC6BA-4352-43FF-8628-52B8EEF5BB8E}" srcOrd="4" destOrd="0" parTransId="{0AE64ABE-D397-4C73-88AC-5CA1312E07FD}" sibTransId="{390CC710-37FF-4E60-BB0A-F43B09731372}"/>
    <dgm:cxn modelId="{A7F0EEDD-27E6-4079-8D18-A5604B1B8BBE}" srcId="{E2D307F2-E846-425E-AF4B-09D57B5979F7}" destId="{A4F46FA1-804C-4741-9E90-1C0A580C5CF6}" srcOrd="1" destOrd="0" parTransId="{EAAF9A79-37F3-4EB5-A6F8-EAE01ECD267A}" sibTransId="{16DB0366-592C-41D8-BDE4-FCD34B94AD76}"/>
    <dgm:cxn modelId="{119B7FFA-CD69-4FC9-82CC-E1AB50111048}" type="presOf" srcId="{72C10AAF-113C-4216-B3F5-E2CCB7FB1C21}" destId="{EC551178-78A8-4352-BAB9-B1DA2402D194}" srcOrd="1" destOrd="0" presId="urn:microsoft.com/office/officeart/2005/8/layout/orgChart1"/>
    <dgm:cxn modelId="{BF1FF9C5-6698-4A81-BB21-AAC25EBC777C}" type="presOf" srcId="{596E04EC-5423-44CD-B971-5B21716D4BD0}" destId="{A5CBCF6F-79C3-4D7A-B884-014038FEBC0A}" srcOrd="0" destOrd="0" presId="urn:microsoft.com/office/officeart/2005/8/layout/orgChart1"/>
    <dgm:cxn modelId="{1DCC1ACE-CADB-4012-858B-9E3C67673037}" type="presOf" srcId="{A4F46FA1-804C-4741-9E90-1C0A580C5CF6}" destId="{501F6175-3FB0-450B-BD69-60BF1C8CCA38}" srcOrd="0" destOrd="0" presId="urn:microsoft.com/office/officeart/2005/8/layout/orgChart1"/>
    <dgm:cxn modelId="{854A98DF-B96D-4E5C-8DE6-5D958AD133D1}" type="presOf" srcId="{A4F46FA1-804C-4741-9E90-1C0A580C5CF6}" destId="{CBC11258-CFA5-4FA3-8CEC-B78136BA7133}" srcOrd="1" destOrd="0" presId="urn:microsoft.com/office/officeart/2005/8/layout/orgChart1"/>
    <dgm:cxn modelId="{105CCA78-9832-4A02-B91D-0967AD7D6338}" type="presOf" srcId="{EAAF9A79-37F3-4EB5-A6F8-EAE01ECD267A}" destId="{D4ED67D2-20CF-4BDC-BAD5-8F952DC6D9ED}" srcOrd="0" destOrd="0" presId="urn:microsoft.com/office/officeart/2005/8/layout/orgChart1"/>
    <dgm:cxn modelId="{D0FC0A42-9617-406C-A355-2504B43FD0EC}" type="presParOf" srcId="{5D13EC4E-BD1F-4C37-9C23-BA469840D407}" destId="{D910C7FD-9EAB-49AA-8C3F-01724ABD4F75}" srcOrd="0" destOrd="0" presId="urn:microsoft.com/office/officeart/2005/8/layout/orgChart1"/>
    <dgm:cxn modelId="{CEA81686-ED2D-4A33-B724-43AE0CB337D7}" type="presParOf" srcId="{D910C7FD-9EAB-49AA-8C3F-01724ABD4F75}" destId="{0B6D8B57-D8E9-4F58-AA84-AB4B8F298754}" srcOrd="0" destOrd="0" presId="urn:microsoft.com/office/officeart/2005/8/layout/orgChart1"/>
    <dgm:cxn modelId="{9EC4A994-8780-4F95-9D32-6DE5860B6015}" type="presParOf" srcId="{0B6D8B57-D8E9-4F58-AA84-AB4B8F298754}" destId="{C11564AA-5AA1-42B9-9183-9A275E74BBDE}" srcOrd="0" destOrd="0" presId="urn:microsoft.com/office/officeart/2005/8/layout/orgChart1"/>
    <dgm:cxn modelId="{87D46C62-73C2-4DBB-8265-7203F40EAE39}" type="presParOf" srcId="{0B6D8B57-D8E9-4F58-AA84-AB4B8F298754}" destId="{FAC80E29-CFC3-4920-A0F3-E3051396653D}" srcOrd="1" destOrd="0" presId="urn:microsoft.com/office/officeart/2005/8/layout/orgChart1"/>
    <dgm:cxn modelId="{79F6150B-36BB-4D01-B6C8-2E6E5055B86D}" type="presParOf" srcId="{D910C7FD-9EAB-49AA-8C3F-01724ABD4F75}" destId="{00E56529-95C6-415D-BC6D-F4CBE72E4187}" srcOrd="1" destOrd="0" presId="urn:microsoft.com/office/officeart/2005/8/layout/orgChart1"/>
    <dgm:cxn modelId="{0EE150E4-01C3-4AE1-B25A-C62584AEA878}" type="presParOf" srcId="{00E56529-95C6-415D-BC6D-F4CBE72E4187}" destId="{CDC5C414-2EEF-40B2-B9A8-236F586E844E}" srcOrd="0" destOrd="0" presId="urn:microsoft.com/office/officeart/2005/8/layout/orgChart1"/>
    <dgm:cxn modelId="{073A15FE-2BDE-4B4C-A5CE-6F2535455AF3}" type="presParOf" srcId="{00E56529-95C6-415D-BC6D-F4CBE72E4187}" destId="{5F71B020-9FB6-42B1-AB79-67D81003C992}" srcOrd="1" destOrd="0" presId="urn:microsoft.com/office/officeart/2005/8/layout/orgChart1"/>
    <dgm:cxn modelId="{A5DFC034-06D3-4401-9B7F-333256431113}" type="presParOf" srcId="{5F71B020-9FB6-42B1-AB79-67D81003C992}" destId="{1C5C18E3-FE60-4093-A8A5-91506C073142}" srcOrd="0" destOrd="0" presId="urn:microsoft.com/office/officeart/2005/8/layout/orgChart1"/>
    <dgm:cxn modelId="{8D316AE3-166F-4971-B930-3A769D5A3E31}" type="presParOf" srcId="{1C5C18E3-FE60-4093-A8A5-91506C073142}" destId="{D3D4BDA5-20DF-49B4-831F-F1BB1A3CDAA6}" srcOrd="0" destOrd="0" presId="urn:microsoft.com/office/officeart/2005/8/layout/orgChart1"/>
    <dgm:cxn modelId="{80F0B72D-2329-4F80-BB6E-3EBF01DE83AC}" type="presParOf" srcId="{1C5C18E3-FE60-4093-A8A5-91506C073142}" destId="{36747ACE-97D3-4AEE-945B-E762A9DA9A7B}" srcOrd="1" destOrd="0" presId="urn:microsoft.com/office/officeart/2005/8/layout/orgChart1"/>
    <dgm:cxn modelId="{A0EF79E0-6D3A-4F54-96E2-EB475CCA3837}" type="presParOf" srcId="{5F71B020-9FB6-42B1-AB79-67D81003C992}" destId="{E9A288F5-9D97-44A3-9C73-32B6A5DD504F}" srcOrd="1" destOrd="0" presId="urn:microsoft.com/office/officeart/2005/8/layout/orgChart1"/>
    <dgm:cxn modelId="{0102F7AD-BE2C-4AE4-BEEC-C7BFC07E9637}" type="presParOf" srcId="{5F71B020-9FB6-42B1-AB79-67D81003C992}" destId="{1B369BD7-1F24-4BD0-BB15-651F9434D9DE}" srcOrd="2" destOrd="0" presId="urn:microsoft.com/office/officeart/2005/8/layout/orgChart1"/>
    <dgm:cxn modelId="{4929649B-7FCC-4A1B-8A57-4E962E08481F}" type="presParOf" srcId="{00E56529-95C6-415D-BC6D-F4CBE72E4187}" destId="{D4ED67D2-20CF-4BDC-BAD5-8F952DC6D9ED}" srcOrd="2" destOrd="0" presId="urn:microsoft.com/office/officeart/2005/8/layout/orgChart1"/>
    <dgm:cxn modelId="{CB55B7DF-97E6-4065-A526-29743CA6AB82}" type="presParOf" srcId="{00E56529-95C6-415D-BC6D-F4CBE72E4187}" destId="{D8B62DCC-A800-4AA8-952E-F052C57D73DE}" srcOrd="3" destOrd="0" presId="urn:microsoft.com/office/officeart/2005/8/layout/orgChart1"/>
    <dgm:cxn modelId="{C102CB80-DBEF-4567-B666-3E882A52B954}" type="presParOf" srcId="{D8B62DCC-A800-4AA8-952E-F052C57D73DE}" destId="{9F7E693F-7BBF-4181-9462-28161D9F1F3B}" srcOrd="0" destOrd="0" presId="urn:microsoft.com/office/officeart/2005/8/layout/orgChart1"/>
    <dgm:cxn modelId="{FE02466E-924D-4D6A-8DB6-CF4D1567F63B}" type="presParOf" srcId="{9F7E693F-7BBF-4181-9462-28161D9F1F3B}" destId="{501F6175-3FB0-450B-BD69-60BF1C8CCA38}" srcOrd="0" destOrd="0" presId="urn:microsoft.com/office/officeart/2005/8/layout/orgChart1"/>
    <dgm:cxn modelId="{135CDB66-A0E8-48AA-8698-BB02A48A6815}" type="presParOf" srcId="{9F7E693F-7BBF-4181-9462-28161D9F1F3B}" destId="{CBC11258-CFA5-4FA3-8CEC-B78136BA7133}" srcOrd="1" destOrd="0" presId="urn:microsoft.com/office/officeart/2005/8/layout/orgChart1"/>
    <dgm:cxn modelId="{13208DD4-2702-4FDB-805B-09D3040C1D53}" type="presParOf" srcId="{D8B62DCC-A800-4AA8-952E-F052C57D73DE}" destId="{D5E17E6B-9F34-48AD-8F6E-AFF438E15A7C}" srcOrd="1" destOrd="0" presId="urn:microsoft.com/office/officeart/2005/8/layout/orgChart1"/>
    <dgm:cxn modelId="{057F9F7D-AF5C-44D4-ADC4-371D03FD0169}" type="presParOf" srcId="{D8B62DCC-A800-4AA8-952E-F052C57D73DE}" destId="{479705BC-69A5-4D0C-8EB0-3130EC69E81D}" srcOrd="2" destOrd="0" presId="urn:microsoft.com/office/officeart/2005/8/layout/orgChart1"/>
    <dgm:cxn modelId="{25026E94-210A-4351-B5C3-CFA26CFD1F85}" type="presParOf" srcId="{00E56529-95C6-415D-BC6D-F4CBE72E4187}" destId="{8C8FE86B-66BB-4C51-B41E-4953FE2F8EF5}" srcOrd="4" destOrd="0" presId="urn:microsoft.com/office/officeart/2005/8/layout/orgChart1"/>
    <dgm:cxn modelId="{9C64A851-7BF1-4066-B192-94A96D7E925F}" type="presParOf" srcId="{00E56529-95C6-415D-BC6D-F4CBE72E4187}" destId="{34EB8D8C-EF10-4244-88C1-F39F2204F2F9}" srcOrd="5" destOrd="0" presId="urn:microsoft.com/office/officeart/2005/8/layout/orgChart1"/>
    <dgm:cxn modelId="{271D1DBB-82DB-48C5-BD26-3388E4316310}" type="presParOf" srcId="{34EB8D8C-EF10-4244-88C1-F39F2204F2F9}" destId="{322EC8C6-EB48-4694-BA06-2C24198FD6CC}" srcOrd="0" destOrd="0" presId="urn:microsoft.com/office/officeart/2005/8/layout/orgChart1"/>
    <dgm:cxn modelId="{CE9B74DE-4049-4204-A7E8-C9C66D8E4652}" type="presParOf" srcId="{322EC8C6-EB48-4694-BA06-2C24198FD6CC}" destId="{8D38F8F2-03AC-4E1F-9FA5-0F29851B0BA2}" srcOrd="0" destOrd="0" presId="urn:microsoft.com/office/officeart/2005/8/layout/orgChart1"/>
    <dgm:cxn modelId="{1529D5DA-2C52-4E50-B2B9-8223B338B9DA}" type="presParOf" srcId="{322EC8C6-EB48-4694-BA06-2C24198FD6CC}" destId="{2D01F628-FBA5-4DC1-8F58-1E3B024A10D0}" srcOrd="1" destOrd="0" presId="urn:microsoft.com/office/officeart/2005/8/layout/orgChart1"/>
    <dgm:cxn modelId="{52279626-9B63-4D00-A0AB-8A16ECFB4AFF}" type="presParOf" srcId="{34EB8D8C-EF10-4244-88C1-F39F2204F2F9}" destId="{1B051FA3-5F9E-4CDA-B406-7944AEDF06E6}" srcOrd="1" destOrd="0" presId="urn:microsoft.com/office/officeart/2005/8/layout/orgChart1"/>
    <dgm:cxn modelId="{D2EEED7B-8A38-4E1D-BA91-84D9F822B2F6}" type="presParOf" srcId="{34EB8D8C-EF10-4244-88C1-F39F2204F2F9}" destId="{9A9B787D-96B8-4588-B962-784C1B20B3C3}" srcOrd="2" destOrd="0" presId="urn:microsoft.com/office/officeart/2005/8/layout/orgChart1"/>
    <dgm:cxn modelId="{42891ED2-BFDE-49E7-8FB2-423783684234}" type="presParOf" srcId="{00E56529-95C6-415D-BC6D-F4CBE72E4187}" destId="{A5CBCF6F-79C3-4D7A-B884-014038FEBC0A}" srcOrd="6" destOrd="0" presId="urn:microsoft.com/office/officeart/2005/8/layout/orgChart1"/>
    <dgm:cxn modelId="{A4BE577A-EE19-40A1-9584-56FC760EE776}" type="presParOf" srcId="{00E56529-95C6-415D-BC6D-F4CBE72E4187}" destId="{0A88B010-29A8-4563-84A1-5BFD5F5D2007}" srcOrd="7" destOrd="0" presId="urn:microsoft.com/office/officeart/2005/8/layout/orgChart1"/>
    <dgm:cxn modelId="{CBF054C3-5E32-4B89-86AA-82061B49DB03}" type="presParOf" srcId="{0A88B010-29A8-4563-84A1-5BFD5F5D2007}" destId="{48E002D4-5C7E-400E-BAC9-53C814B17C9A}" srcOrd="0" destOrd="0" presId="urn:microsoft.com/office/officeart/2005/8/layout/orgChart1"/>
    <dgm:cxn modelId="{AB79B4EF-34FC-4E4D-BBC9-9DE7D237B0B7}" type="presParOf" srcId="{48E002D4-5C7E-400E-BAC9-53C814B17C9A}" destId="{06F6BA6F-56A7-4F34-A11C-CC7A67986302}" srcOrd="0" destOrd="0" presId="urn:microsoft.com/office/officeart/2005/8/layout/orgChart1"/>
    <dgm:cxn modelId="{A287EEC9-76AD-4E02-88F8-1FA84A26815B}" type="presParOf" srcId="{48E002D4-5C7E-400E-BAC9-53C814B17C9A}" destId="{EC551178-78A8-4352-BAB9-B1DA2402D194}" srcOrd="1" destOrd="0" presId="urn:microsoft.com/office/officeart/2005/8/layout/orgChart1"/>
    <dgm:cxn modelId="{D6140776-FCB5-4179-8A21-908574E401D5}" type="presParOf" srcId="{0A88B010-29A8-4563-84A1-5BFD5F5D2007}" destId="{04D57FC3-F6A2-4A0B-8A86-2C798D88DC16}" srcOrd="1" destOrd="0" presId="urn:microsoft.com/office/officeart/2005/8/layout/orgChart1"/>
    <dgm:cxn modelId="{7D27093E-7591-4679-89A7-9274846FFA48}" type="presParOf" srcId="{0A88B010-29A8-4563-84A1-5BFD5F5D2007}" destId="{963271A8-FF30-4D89-B38D-AD2D44040ADF}" srcOrd="2" destOrd="0" presId="urn:microsoft.com/office/officeart/2005/8/layout/orgChart1"/>
    <dgm:cxn modelId="{17743BAC-C789-4FF8-A64E-96E6EEC26CFB}" type="presParOf" srcId="{00E56529-95C6-415D-BC6D-F4CBE72E4187}" destId="{2855D821-14C3-4EB2-AC70-F5918E10E2BB}" srcOrd="8" destOrd="0" presId="urn:microsoft.com/office/officeart/2005/8/layout/orgChart1"/>
    <dgm:cxn modelId="{19819E4C-84EF-44B8-9F07-4C0BC886A49D}" type="presParOf" srcId="{00E56529-95C6-415D-BC6D-F4CBE72E4187}" destId="{1ECAD6A3-2BE2-460B-B2DC-FF76F7DC11CB}" srcOrd="9" destOrd="0" presId="urn:microsoft.com/office/officeart/2005/8/layout/orgChart1"/>
    <dgm:cxn modelId="{42091B85-5BC8-448C-9CF1-7DDFCA91EAA5}" type="presParOf" srcId="{1ECAD6A3-2BE2-460B-B2DC-FF76F7DC11CB}" destId="{2AD40812-340B-41FE-84E5-743C99F1F783}" srcOrd="0" destOrd="0" presId="urn:microsoft.com/office/officeart/2005/8/layout/orgChart1"/>
    <dgm:cxn modelId="{E1347C20-41D4-4F89-8AAD-E6532BD0DC7D}" type="presParOf" srcId="{2AD40812-340B-41FE-84E5-743C99F1F783}" destId="{19EC5C1C-B73B-4678-AEAD-6282666A20C0}" srcOrd="0" destOrd="0" presId="urn:microsoft.com/office/officeart/2005/8/layout/orgChart1"/>
    <dgm:cxn modelId="{E7DEB4FF-438E-43F2-A259-B1ED074E12DA}" type="presParOf" srcId="{2AD40812-340B-41FE-84E5-743C99F1F783}" destId="{5EB3F51F-85E2-4ACF-A286-FFB941452D2E}" srcOrd="1" destOrd="0" presId="urn:microsoft.com/office/officeart/2005/8/layout/orgChart1"/>
    <dgm:cxn modelId="{E2CB8279-2A5B-462D-8680-C6D991E384C7}" type="presParOf" srcId="{1ECAD6A3-2BE2-460B-B2DC-FF76F7DC11CB}" destId="{90B20930-9A77-44C6-863B-70774AE52E36}" srcOrd="1" destOrd="0" presId="urn:microsoft.com/office/officeart/2005/8/layout/orgChart1"/>
    <dgm:cxn modelId="{29C9D582-F479-4638-A757-4D9E7A9625AD}" type="presParOf" srcId="{1ECAD6A3-2BE2-460B-B2DC-FF76F7DC11CB}" destId="{25497BE7-043A-4013-9B1E-D6F3559264F1}" srcOrd="2" destOrd="0" presId="urn:microsoft.com/office/officeart/2005/8/layout/orgChart1"/>
    <dgm:cxn modelId="{11215E24-CCB8-4205-B290-9AFB9742ABFF}" type="presParOf" srcId="{D910C7FD-9EAB-49AA-8C3F-01724ABD4F75}" destId="{A2CE13EA-C1D4-4F18-A120-49D60C0E33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B2FDF-C152-45E5-B887-161A6819615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3D56F-E584-4A9E-987E-C19ED8A540E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рождения до школы» под ред.</a:t>
          </a:r>
          <a:r>
            <a:rPr lang="en-US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en-US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Н.Е.Вераксы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E620B-34BE-431C-ADA0-61B758C845C7}" type="parTrans" cxnId="{25493675-EE1B-4740-B9D2-65ED6739D356}">
      <dgm:prSet/>
      <dgm:spPr/>
      <dgm:t>
        <a:bodyPr/>
        <a:lstStyle/>
        <a:p>
          <a:endParaRPr lang="ru-RU"/>
        </a:p>
      </dgm:t>
    </dgm:pt>
    <dgm:pt modelId="{5CBB1AD5-2B64-453B-BBB8-8733F2344519}" type="sibTrans" cxnId="{25493675-EE1B-4740-B9D2-65ED6739D356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06082-740B-4E22-8B50-E3E09EC94554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</a:t>
          </a:r>
          <a:endParaRPr lang="ru-RU" sz="16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71498-9573-43B6-9F42-DCD731059CF9}" type="parTrans" cxnId="{CA427383-E90D-4308-A0C7-27B5B892B91B}">
      <dgm:prSet/>
      <dgm:spPr/>
      <dgm:t>
        <a:bodyPr/>
        <a:lstStyle/>
        <a:p>
          <a:endParaRPr lang="ru-RU"/>
        </a:p>
      </dgm:t>
    </dgm:pt>
    <dgm:pt modelId="{C009FA0A-E621-47E0-9EA4-4CFBD78935D3}" type="sibTrans" cxnId="{CA427383-E90D-4308-A0C7-27B5B892B91B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50B37-8DC5-4E5B-A594-0B1245775972}" type="pres">
      <dgm:prSet presAssocID="{445B2FDF-C152-45E5-B887-161A681961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5D41D-A3E4-430C-9999-2A9D829D0C7A}" type="pres">
      <dgm:prSet presAssocID="{ED13D56F-E584-4A9E-987E-C19ED8A540E4}" presName="node" presStyleLbl="node1" presStyleIdx="0" presStyleCnt="2" custScaleX="107735" custScaleY="103407" custRadScaleRad="102582" custRadScaleInc="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47E5-5A28-44A8-AA2B-0D3C4E5AD1F2}" type="pres">
      <dgm:prSet presAssocID="{5CBB1AD5-2B64-453B-BBB8-8733F2344519}" presName="sibTrans" presStyleLbl="sibTrans2D1" presStyleIdx="0" presStyleCnt="2" custLinFactNeighborX="-17689" custLinFactNeighborY="34869"/>
      <dgm:spPr/>
      <dgm:t>
        <a:bodyPr/>
        <a:lstStyle/>
        <a:p>
          <a:endParaRPr lang="ru-RU"/>
        </a:p>
      </dgm:t>
    </dgm:pt>
    <dgm:pt modelId="{23AC7937-0E00-44A6-9CF3-149ECF5310BE}" type="pres">
      <dgm:prSet presAssocID="{5CBB1AD5-2B64-453B-BBB8-8733F234451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93EA2EC-B6E8-4058-9708-A376AECE02C3}" type="pres">
      <dgm:prSet presAssocID="{11706082-740B-4E22-8B50-E3E09EC94554}" presName="node" presStyleLbl="node1" presStyleIdx="1" presStyleCnt="2" custScaleX="114126" custScaleY="104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1F59-18DA-432D-8A6F-C9F11B3D3B7E}" type="pres">
      <dgm:prSet presAssocID="{C009FA0A-E621-47E0-9EA4-4CFBD78935D3}" presName="sibTrans" presStyleLbl="sibTrans2D1" presStyleIdx="1" presStyleCnt="2" custLinFactNeighborX="47536" custLinFactNeighborY="14417"/>
      <dgm:spPr/>
      <dgm:t>
        <a:bodyPr/>
        <a:lstStyle/>
        <a:p>
          <a:endParaRPr lang="ru-RU"/>
        </a:p>
      </dgm:t>
    </dgm:pt>
    <dgm:pt modelId="{DD89DB28-B824-45B0-8A1F-8C4B0175BBAE}" type="pres">
      <dgm:prSet presAssocID="{C009FA0A-E621-47E0-9EA4-4CFBD78935D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9CBE7076-1E0D-4854-BE53-E125E29E6267}" type="presOf" srcId="{C009FA0A-E621-47E0-9EA4-4CFBD78935D3}" destId="{8A0C1F59-18DA-432D-8A6F-C9F11B3D3B7E}" srcOrd="0" destOrd="0" presId="urn:microsoft.com/office/officeart/2005/8/layout/cycle2"/>
    <dgm:cxn modelId="{24B405CC-01F7-4A62-9FAE-9C0481A610B7}" type="presOf" srcId="{11706082-740B-4E22-8B50-E3E09EC94554}" destId="{C93EA2EC-B6E8-4058-9708-A376AECE02C3}" srcOrd="0" destOrd="0" presId="urn:microsoft.com/office/officeart/2005/8/layout/cycle2"/>
    <dgm:cxn modelId="{25493675-EE1B-4740-B9D2-65ED6739D356}" srcId="{445B2FDF-C152-45E5-B887-161A6819615A}" destId="{ED13D56F-E584-4A9E-987E-C19ED8A540E4}" srcOrd="0" destOrd="0" parTransId="{520E620B-34BE-431C-ADA0-61B758C845C7}" sibTransId="{5CBB1AD5-2B64-453B-BBB8-8733F2344519}"/>
    <dgm:cxn modelId="{FD8C4A16-3279-4BE7-B33E-4D3F0593AEC0}" type="presOf" srcId="{5CBB1AD5-2B64-453B-BBB8-8733F2344519}" destId="{FA3847E5-5A28-44A8-AA2B-0D3C4E5AD1F2}" srcOrd="0" destOrd="0" presId="urn:microsoft.com/office/officeart/2005/8/layout/cycle2"/>
    <dgm:cxn modelId="{1F4DD561-FD98-4F5A-B5DE-8C1AF2FCB3A4}" type="presOf" srcId="{445B2FDF-C152-45E5-B887-161A6819615A}" destId="{31450B37-8DC5-4E5B-A594-0B1245775972}" srcOrd="0" destOrd="0" presId="urn:microsoft.com/office/officeart/2005/8/layout/cycle2"/>
    <dgm:cxn modelId="{6C6B70AE-BB85-4A98-9FCA-3314C176217A}" type="presOf" srcId="{C009FA0A-E621-47E0-9EA4-4CFBD78935D3}" destId="{DD89DB28-B824-45B0-8A1F-8C4B0175BBAE}" srcOrd="1" destOrd="0" presId="urn:microsoft.com/office/officeart/2005/8/layout/cycle2"/>
    <dgm:cxn modelId="{4428EFB9-BC11-4AE2-A93B-AA64BC11BBEE}" type="presOf" srcId="{5CBB1AD5-2B64-453B-BBB8-8733F2344519}" destId="{23AC7937-0E00-44A6-9CF3-149ECF5310BE}" srcOrd="1" destOrd="0" presId="urn:microsoft.com/office/officeart/2005/8/layout/cycle2"/>
    <dgm:cxn modelId="{166BD571-B5F8-45AF-8DAC-AD3E84C1F0AE}" type="presOf" srcId="{ED13D56F-E584-4A9E-987E-C19ED8A540E4}" destId="{AFF5D41D-A3E4-430C-9999-2A9D829D0C7A}" srcOrd="0" destOrd="0" presId="urn:microsoft.com/office/officeart/2005/8/layout/cycle2"/>
    <dgm:cxn modelId="{CA427383-E90D-4308-A0C7-27B5B892B91B}" srcId="{445B2FDF-C152-45E5-B887-161A6819615A}" destId="{11706082-740B-4E22-8B50-E3E09EC94554}" srcOrd="1" destOrd="0" parTransId="{D5A71498-9573-43B6-9F42-DCD731059CF9}" sibTransId="{C009FA0A-E621-47E0-9EA4-4CFBD78935D3}"/>
    <dgm:cxn modelId="{BF291F1B-898C-49B6-AD30-AD348B7C4A0B}" type="presParOf" srcId="{31450B37-8DC5-4E5B-A594-0B1245775972}" destId="{AFF5D41D-A3E4-430C-9999-2A9D829D0C7A}" srcOrd="0" destOrd="0" presId="urn:microsoft.com/office/officeart/2005/8/layout/cycle2"/>
    <dgm:cxn modelId="{208233B6-50B5-4315-BE35-BB4D0821F817}" type="presParOf" srcId="{31450B37-8DC5-4E5B-A594-0B1245775972}" destId="{FA3847E5-5A28-44A8-AA2B-0D3C4E5AD1F2}" srcOrd="1" destOrd="0" presId="urn:microsoft.com/office/officeart/2005/8/layout/cycle2"/>
    <dgm:cxn modelId="{42C0E97A-6E2E-46FD-80E8-486A271F9430}" type="presParOf" srcId="{FA3847E5-5A28-44A8-AA2B-0D3C4E5AD1F2}" destId="{23AC7937-0E00-44A6-9CF3-149ECF5310BE}" srcOrd="0" destOrd="0" presId="urn:microsoft.com/office/officeart/2005/8/layout/cycle2"/>
    <dgm:cxn modelId="{A50D1D82-B7D7-49DD-B1B1-482DE4FBE4F0}" type="presParOf" srcId="{31450B37-8DC5-4E5B-A594-0B1245775972}" destId="{C93EA2EC-B6E8-4058-9708-A376AECE02C3}" srcOrd="2" destOrd="0" presId="urn:microsoft.com/office/officeart/2005/8/layout/cycle2"/>
    <dgm:cxn modelId="{4ADF30D1-619E-4BB3-AAA5-6DB62B1292EA}" type="presParOf" srcId="{31450B37-8DC5-4E5B-A594-0B1245775972}" destId="{8A0C1F59-18DA-432D-8A6F-C9F11B3D3B7E}" srcOrd="3" destOrd="0" presId="urn:microsoft.com/office/officeart/2005/8/layout/cycle2"/>
    <dgm:cxn modelId="{C32D47D6-3BBA-4FDB-AE8C-32C7042973C4}" type="presParOf" srcId="{8A0C1F59-18DA-432D-8A6F-C9F11B3D3B7E}" destId="{DD89DB28-B824-45B0-8A1F-8C4B0175BB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D821-14C3-4EB2-AC70-F5918E10E2BB}">
      <dsp:nvSpPr>
        <dsp:cNvPr id="0" name=""/>
        <dsp:cNvSpPr/>
      </dsp:nvSpPr>
      <dsp:spPr>
        <a:xfrm>
          <a:off x="4170309" y="1442921"/>
          <a:ext cx="3399022" cy="132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08"/>
              </a:lnTo>
              <a:lnTo>
                <a:pt x="3399022" y="1179408"/>
              </a:lnTo>
              <a:lnTo>
                <a:pt x="3399022" y="132661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CF6F-79C3-4D7A-B884-014038FEBC0A}">
      <dsp:nvSpPr>
        <dsp:cNvPr id="0" name=""/>
        <dsp:cNvSpPr/>
      </dsp:nvSpPr>
      <dsp:spPr>
        <a:xfrm>
          <a:off x="4170309" y="1442921"/>
          <a:ext cx="1702588" cy="132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08"/>
              </a:lnTo>
              <a:lnTo>
                <a:pt x="1702588" y="1179408"/>
              </a:lnTo>
              <a:lnTo>
                <a:pt x="1702588" y="132661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FE86B-66BB-4C51-B41E-4953FE2F8EF5}">
      <dsp:nvSpPr>
        <dsp:cNvPr id="0" name=""/>
        <dsp:cNvSpPr/>
      </dsp:nvSpPr>
      <dsp:spPr>
        <a:xfrm>
          <a:off x="4124589" y="1442921"/>
          <a:ext cx="91440" cy="1326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9408"/>
              </a:lnTo>
              <a:lnTo>
                <a:pt x="51874" y="1179408"/>
              </a:lnTo>
              <a:lnTo>
                <a:pt x="51874" y="132661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67D2-20CF-4BDC-BAD5-8F952DC6D9ED}">
      <dsp:nvSpPr>
        <dsp:cNvPr id="0" name=""/>
        <dsp:cNvSpPr/>
      </dsp:nvSpPr>
      <dsp:spPr>
        <a:xfrm>
          <a:off x="2480030" y="1442921"/>
          <a:ext cx="1690278" cy="1326619"/>
        </a:xfrm>
        <a:custGeom>
          <a:avLst/>
          <a:gdLst/>
          <a:ahLst/>
          <a:cxnLst/>
          <a:rect l="0" t="0" r="0" b="0"/>
          <a:pathLst>
            <a:path>
              <a:moveTo>
                <a:pt x="1690278" y="0"/>
              </a:moveTo>
              <a:lnTo>
                <a:pt x="1690278" y="1179408"/>
              </a:lnTo>
              <a:lnTo>
                <a:pt x="0" y="1179408"/>
              </a:lnTo>
              <a:lnTo>
                <a:pt x="0" y="132661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5C414-2EEF-40B2-B9A8-236F586E844E}">
      <dsp:nvSpPr>
        <dsp:cNvPr id="0" name=""/>
        <dsp:cNvSpPr/>
      </dsp:nvSpPr>
      <dsp:spPr>
        <a:xfrm>
          <a:off x="783596" y="1442921"/>
          <a:ext cx="3386712" cy="1326619"/>
        </a:xfrm>
        <a:custGeom>
          <a:avLst/>
          <a:gdLst/>
          <a:ahLst/>
          <a:cxnLst/>
          <a:rect l="0" t="0" r="0" b="0"/>
          <a:pathLst>
            <a:path>
              <a:moveTo>
                <a:pt x="3386712" y="0"/>
              </a:moveTo>
              <a:lnTo>
                <a:pt x="3386712" y="1179408"/>
              </a:lnTo>
              <a:lnTo>
                <a:pt x="0" y="1179408"/>
              </a:lnTo>
              <a:lnTo>
                <a:pt x="0" y="132661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64AA-5AA1-42B9-9183-9A275E74BBDE}">
      <dsp:nvSpPr>
        <dsp:cNvPr id="0" name=""/>
        <dsp:cNvSpPr/>
      </dsp:nvSpPr>
      <dsp:spPr>
        <a:xfrm>
          <a:off x="1421" y="0"/>
          <a:ext cx="8337774" cy="1442921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1" y="0"/>
        <a:ext cx="8337774" cy="1442921"/>
      </dsp:txXfrm>
    </dsp:sp>
    <dsp:sp modelId="{D3D4BDA5-20DF-49B4-831F-F1BB1A3CDAA6}">
      <dsp:nvSpPr>
        <dsp:cNvPr id="0" name=""/>
        <dsp:cNvSpPr/>
      </dsp:nvSpPr>
      <dsp:spPr>
        <a:xfrm>
          <a:off x="82591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591" y="2769541"/>
        <a:ext cx="1402011" cy="701005"/>
      </dsp:txXfrm>
    </dsp:sp>
    <dsp:sp modelId="{501F6175-3FB0-450B-BD69-60BF1C8CCA38}">
      <dsp:nvSpPr>
        <dsp:cNvPr id="0" name=""/>
        <dsp:cNvSpPr/>
      </dsp:nvSpPr>
      <dsp:spPr>
        <a:xfrm>
          <a:off x="1779024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9024" y="2769541"/>
        <a:ext cx="1402011" cy="701005"/>
      </dsp:txXfrm>
    </dsp:sp>
    <dsp:sp modelId="{8D38F8F2-03AC-4E1F-9FA5-0F29851B0BA2}">
      <dsp:nvSpPr>
        <dsp:cNvPr id="0" name=""/>
        <dsp:cNvSpPr/>
      </dsp:nvSpPr>
      <dsp:spPr>
        <a:xfrm>
          <a:off x="3475458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5458" y="2769541"/>
        <a:ext cx="1402011" cy="701005"/>
      </dsp:txXfrm>
    </dsp:sp>
    <dsp:sp modelId="{06F6BA6F-56A7-4F34-A11C-CC7A67986302}">
      <dsp:nvSpPr>
        <dsp:cNvPr id="0" name=""/>
        <dsp:cNvSpPr/>
      </dsp:nvSpPr>
      <dsp:spPr>
        <a:xfrm>
          <a:off x="5171891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1891" y="2769541"/>
        <a:ext cx="1402011" cy="701005"/>
      </dsp:txXfrm>
    </dsp:sp>
    <dsp:sp modelId="{19EC5C1C-B73B-4678-AEAD-6282666A20C0}">
      <dsp:nvSpPr>
        <dsp:cNvPr id="0" name=""/>
        <dsp:cNvSpPr/>
      </dsp:nvSpPr>
      <dsp:spPr>
        <a:xfrm>
          <a:off x="6868325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8325" y="2769541"/>
        <a:ext cx="1402011" cy="701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5D41D-A3E4-430C-9999-2A9D829D0C7A}">
      <dsp:nvSpPr>
        <dsp:cNvPr id="0" name=""/>
        <dsp:cNvSpPr/>
      </dsp:nvSpPr>
      <dsp:spPr>
        <a:xfrm>
          <a:off x="-159920" y="506250"/>
          <a:ext cx="3175150" cy="3047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</a:t>
          </a: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рождения до школы» под ред.</a:t>
          </a:r>
          <a:r>
            <a:rPr lang="en-US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en-US" sz="18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Н.Е.Вераксы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070" y="952560"/>
        <a:ext cx="2245170" cy="2154976"/>
      </dsp:txXfrm>
    </dsp:sp>
    <dsp:sp modelId="{FA3847E5-5A28-44A8-AA2B-0D3C4E5AD1F2}">
      <dsp:nvSpPr>
        <dsp:cNvPr id="0" name=""/>
        <dsp:cNvSpPr/>
      </dsp:nvSpPr>
      <dsp:spPr>
        <a:xfrm rot="21530643">
          <a:off x="2402298" y="364511"/>
          <a:ext cx="1717633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2328" y="566456"/>
        <a:ext cx="1419231" cy="596805"/>
      </dsp:txXfrm>
    </dsp:sp>
    <dsp:sp modelId="{C93EA2EC-B6E8-4058-9708-A376AECE02C3}">
      <dsp:nvSpPr>
        <dsp:cNvPr id="0" name=""/>
        <dsp:cNvSpPr/>
      </dsp:nvSpPr>
      <dsp:spPr>
        <a:xfrm>
          <a:off x="4175188" y="506262"/>
          <a:ext cx="3363505" cy="3074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</a:t>
          </a:r>
          <a:endParaRPr lang="ru-RU" sz="16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7762" y="956457"/>
        <a:ext cx="2378357" cy="2173731"/>
      </dsp:txXfrm>
    </dsp:sp>
    <dsp:sp modelId="{8A0C1F59-18DA-432D-8A6F-C9F11B3D3B7E}">
      <dsp:nvSpPr>
        <dsp:cNvPr id="0" name=""/>
        <dsp:cNvSpPr/>
      </dsp:nvSpPr>
      <dsp:spPr>
        <a:xfrm rot="10889937">
          <a:off x="3610947" y="3210018"/>
          <a:ext cx="1727321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909298" y="3412856"/>
        <a:ext cx="1428919" cy="59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8064896" cy="374441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Образовательная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программа ДОУ</a:t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 соответствии с </a:t>
            </a: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ФГОС</a:t>
            </a:r>
          </a:p>
        </p:txBody>
      </p:sp>
    </p:spTree>
    <p:extLst>
      <p:ext uri="{BB962C8B-B14F-4D97-AF65-F5344CB8AC3E}">
        <p14:creationId xmlns:p14="http://schemas.microsoft.com/office/powerpoint/2010/main" val="1112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19"/>
            <a:ext cx="9144000" cy="1368153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</a:t>
            </a:r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sz="29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3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40013" y="2492896"/>
            <a:ext cx="4032448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64049" y="4944469"/>
            <a:ext cx="3384376" cy="8640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076056" y="321297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2088232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i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altLang="ru-RU" sz="2200" b="1" i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200" i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новых вариативных форм дошкольного образования с целью повышения качества образовательного процесса и удовлетворения запроса общества</a:t>
            </a:r>
            <a:r>
              <a:rPr lang="ru-RU" altLang="ru-RU" sz="2200" kern="0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/>
            </a:r>
            <a:br>
              <a:rPr lang="ru-RU" altLang="ru-RU" sz="2200" kern="0" dirty="0">
                <a:solidFill>
                  <a:schemeClr val="accent6">
                    <a:lumMod val="50000"/>
                  </a:schemeClr>
                </a:solidFill>
                <a:latin typeface="Arial"/>
              </a:rPr>
            </a:br>
            <a:endParaRPr lang="ru-RU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19256" cy="363326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Логоритмика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«Берендеи»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«Мое отечество» кружок для детей старшего дошкольного возраста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 здоровья» кружок для детей старшего дошкольного возраста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по сказкам»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кружок для детей дошкольного возраста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Волшебный комочек»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кружок для детей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Помоги себе сам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оздоровительная гимнастика для детей дошкольного возраста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«Играем </a:t>
            </a:r>
            <a:r>
              <a:rPr lang="ru-RU" sz="2400" b="1" i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театр»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кружок для </a:t>
            </a:r>
            <a:r>
              <a:rPr lang="ru-RU" sz="2400" b="1" i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400" b="1" i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1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7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B56FF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400" dirty="0" smtClean="0">
                <a:solidFill>
                  <a:srgbClr val="B56FF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индивидуальные и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рупповые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в ходе кружковой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776864" cy="92447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 ДС «Солнышко» ГБОУ СОШ с.Малая Малышевка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343138"/>
              </p:ext>
            </p:extLst>
          </p:nvPr>
        </p:nvGraphicFramePr>
        <p:xfrm>
          <a:off x="395536" y="1806574"/>
          <a:ext cx="8352928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726701"/>
              </p:ext>
            </p:extLst>
          </p:nvPr>
        </p:nvGraphicFramePr>
        <p:xfrm>
          <a:off x="1009650" y="1772816"/>
          <a:ext cx="7378774" cy="408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936104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latin typeface="Cambria"/>
              </a:rPr>
              <a:t>Образовательные области: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9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0" lvl="0" indent="0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</a:t>
            </a:r>
            <a:b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2060848"/>
            <a:ext cx="2880320" cy="1944216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программы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6016" y="3573016"/>
            <a:ext cx="2952328" cy="216024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программы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656692"/>
            <a:ext cx="2592288" cy="3168352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  <a:endParaRPr lang="ru-RU" altLang="ru-RU" sz="13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692696"/>
            <a:ext cx="3168352" cy="4248472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Психолого</a:t>
            </a: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– педагогические: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-Уважение к человеческому достоинству детей, формирование и поддержка их положительной самооценки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Построение образовательной деятельности на основе взаимодействия взрослых с детьми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Поддержка доброжелательного отношения детей к друг другу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Возможность выбора детьми видов деятельности, общения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Защита детей от всех форм физического и психического насилия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Поддержка родителей в воспитании детей, вовлечение семей в образовательную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300314"/>
            <a:ext cx="2808312" cy="2423052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Соответствует возрастным возможностям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возможность изменений от образовательной ситуации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Доступность, безопасность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4326185"/>
            <a:ext cx="2952328" cy="2430270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Кадровые: </a:t>
            </a: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Педагоги первой</a:t>
            </a:r>
            <a:r>
              <a:rPr lang="ru-RU" altLang="ru-RU" sz="1300" dirty="0">
                <a:solidFill>
                  <a:srgbClr val="B56FF4">
                    <a:lumMod val="50000"/>
                  </a:srgbClr>
                </a:solidFill>
                <a:latin typeface="Times New Roman" pitchFamily="18" charset="0"/>
              </a:rPr>
              <a:t> квалификационной категории</a:t>
            </a: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не менее 65% и высшей -  не менее 20%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Наличие специалистов:</a:t>
            </a:r>
            <a:endParaRPr lang="ru-RU" altLang="ru-RU" sz="13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инструкторы </a:t>
            </a: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 </a:t>
            </a: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физическому воспитанию </a:t>
            </a:r>
            <a:endParaRPr lang="ru-RU" altLang="ru-RU" sz="13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музыкальный руководитель</a:t>
            </a:r>
            <a:endParaRPr lang="ru-RU" altLang="ru-RU" sz="13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п</a:t>
            </a: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едагог-психолог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учитель-логопед</a:t>
            </a:r>
            <a:endParaRPr lang="ru-RU" altLang="ru-RU" sz="13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692696"/>
            <a:ext cx="2664296" cy="3096344"/>
          </a:xfrm>
          <a:prstGeom prst="roundRect">
            <a:avLst>
              <a:gd name="adj" fmla="val 8802"/>
            </a:avLst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Финансовые</a:t>
            </a: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Обеспечивают возможность   выполнения требований Стандарта.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 власти </a:t>
            </a:r>
          </a:p>
        </p:txBody>
      </p:sp>
    </p:spTree>
    <p:extLst>
      <p:ext uri="{BB962C8B-B14F-4D97-AF65-F5344CB8AC3E}">
        <p14:creationId xmlns:p14="http://schemas.microsoft.com/office/powerpoint/2010/main" val="5810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424936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 </a:t>
            </a:r>
            <a:r>
              <a:rPr lang="ru-RU" alt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472607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выпускника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основными культурными способами деятельности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, самому себе, участвует в совместных играх, способен договариваться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-Адекватно проявляет свои чувства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-Владеет разными формами и видами игр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-Развита мелкая моторика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0" y="1699067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68302" y="3068957"/>
            <a:ext cx="2124236" cy="1872209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6012160" y="2975956"/>
            <a:ext cx="2987824" cy="2058213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635896" y="1867160"/>
            <a:ext cx="2808312" cy="206589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3" name="Овал 2"/>
          <p:cNvSpPr/>
          <p:nvPr/>
        </p:nvSpPr>
        <p:spPr>
          <a:xfrm>
            <a:off x="2036907" y="5221163"/>
            <a:ext cx="6120680" cy="13275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1102</Words>
  <Application>Microsoft Office PowerPoint</Application>
  <PresentationFormat>Экран (4:3)</PresentationFormat>
  <Paragraphs>96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Образовательная программа ДОУ в соответствии с ФГОС</vt:lpstr>
      <vt:lpstr>Модель образовательной программы СП ДС «Солнышко» ГБОУ СОШ с.Малая Малышевка </vt:lpstr>
      <vt:lpstr>Образовательная программа состоит:</vt:lpstr>
      <vt:lpstr>Образовательные области:</vt:lpstr>
      <vt:lpstr>Презентация PowerPoint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 </vt:lpstr>
      <vt:lpstr>Условия реализации программы:</vt:lpstr>
      <vt:lpstr>Целевые ориентиры на этапе завершения дошкольного образования   </vt:lpstr>
      <vt:lpstr>Обязательная часть образовательной программы</vt:lpstr>
      <vt:lpstr>Вариативная часть образовательной программы</vt:lpstr>
      <vt:lpstr>   Дополнительное образование  Цель: внедрение новых вариативных форм дошкольного образования с целью повышения качества образовательного процесса и удовлетворения запроса общества </vt:lpstr>
      <vt:lpstr>Работа с родителями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пк</cp:lastModifiedBy>
  <cp:revision>26</cp:revision>
  <cp:lastPrinted>2021-06-28T08:39:12Z</cp:lastPrinted>
  <dcterms:created xsi:type="dcterms:W3CDTF">2014-02-03T11:26:32Z</dcterms:created>
  <dcterms:modified xsi:type="dcterms:W3CDTF">2021-06-28T08:39:24Z</dcterms:modified>
</cp:coreProperties>
</file>